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F766"/>
    <a:srgbClr val="F75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128" y="-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2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28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9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4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7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8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0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2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3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4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6B32F-35FF-704F-944F-6897883C0B3A}" type="datetimeFigureOut">
              <a:rPr lang="en-US" smtClean="0"/>
              <a:t>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BBE8F-D9A8-374D-9462-3D24C20D7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0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 &amp; Stefan</a:t>
            </a:r>
          </a:p>
          <a:p>
            <a:r>
              <a:rPr lang="en-US" dirty="0" smtClean="0"/>
              <a:t>January 22,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33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Disorder: Low</a:t>
            </a:r>
            <a:endParaRPr lang="en-US" dirty="0"/>
          </a:p>
        </p:txBody>
      </p:sp>
      <p:pic>
        <p:nvPicPr>
          <p:cNvPr id="4" name="Picture 3" descr="Screen Shot 2016-01-21 at 8.49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220" y="1417638"/>
            <a:ext cx="4572155" cy="53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40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Pitfalls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Poor-quality scans</a:t>
            </a:r>
          </a:p>
          <a:p>
            <a:r>
              <a:rPr lang="en-US" dirty="0" smtClean="0"/>
              <a:t>Matching titles to articles</a:t>
            </a:r>
          </a:p>
          <a:p>
            <a:r>
              <a:rPr lang="en-US" dirty="0" smtClean="0"/>
              <a:t>Article levels</a:t>
            </a:r>
          </a:p>
          <a:p>
            <a:r>
              <a:rPr lang="en-US" dirty="0" smtClean="0"/>
              <a:t>Advertisements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5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titles to articles</a:t>
            </a:r>
            <a:endParaRPr lang="en-US" dirty="0"/>
          </a:p>
        </p:txBody>
      </p:sp>
      <p:pic>
        <p:nvPicPr>
          <p:cNvPr id="4" name="Picture 3" descr="Screen Shot 2016-01-21 at 8.0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10" y="1417638"/>
            <a:ext cx="3769669" cy="485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4960" y="2620050"/>
            <a:ext cx="202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To which article do we assign the main title?</a:t>
            </a:r>
            <a:endParaRPr lang="en-US" i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78400" y="2956560"/>
            <a:ext cx="355600" cy="17373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47440" y="3027680"/>
            <a:ext cx="406400" cy="1666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Levels</a:t>
            </a:r>
            <a:endParaRPr lang="en-US" dirty="0"/>
          </a:p>
        </p:txBody>
      </p:sp>
      <p:pic>
        <p:nvPicPr>
          <p:cNvPr id="4" name="Picture 3" descr="Screen Shot 2016-01-21 at 7.23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46" y="1280160"/>
            <a:ext cx="6963360" cy="5232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2540000"/>
            <a:ext cx="1656080" cy="47752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3017520"/>
            <a:ext cx="1656080" cy="528320"/>
          </a:xfrm>
          <a:prstGeom prst="rect">
            <a:avLst/>
          </a:prstGeom>
          <a:solidFill>
            <a:srgbClr val="FFFF00">
              <a:alpha val="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586480"/>
            <a:ext cx="1656080" cy="538480"/>
          </a:xfrm>
          <a:prstGeom prst="rect">
            <a:avLst/>
          </a:prstGeom>
          <a:solidFill>
            <a:srgbClr val="0000FF">
              <a:alpha val="0"/>
            </a:srgbClr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19200" y="4124960"/>
            <a:ext cx="1656080" cy="64008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19200" y="4765040"/>
            <a:ext cx="1656080" cy="629920"/>
          </a:xfrm>
          <a:prstGeom prst="rect">
            <a:avLst/>
          </a:prstGeom>
          <a:solidFill>
            <a:srgbClr val="FFFF00">
              <a:alpha val="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5394960"/>
            <a:ext cx="1727200" cy="690880"/>
          </a:xfrm>
          <a:prstGeom prst="rect">
            <a:avLst/>
          </a:prstGeom>
          <a:solidFill>
            <a:srgbClr val="0000FF">
              <a:alpha val="0"/>
            </a:srgbClr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19200" y="6085840"/>
            <a:ext cx="1727200" cy="42672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19200" y="2306320"/>
            <a:ext cx="1727200" cy="4206240"/>
          </a:xfrm>
          <a:prstGeom prst="rect">
            <a:avLst/>
          </a:prstGeom>
          <a:solidFill>
            <a:schemeClr val="tx1">
              <a:alpha val="0"/>
            </a:schemeClr>
          </a:solidFill>
          <a:ln w="15875">
            <a:solidFill>
              <a:srgbClr val="2EF7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3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Levels</a:t>
            </a:r>
            <a:endParaRPr lang="en-US" dirty="0"/>
          </a:p>
        </p:txBody>
      </p:sp>
      <p:pic>
        <p:nvPicPr>
          <p:cNvPr id="4" name="Picture 3" descr="Screen Shot 2016-01-21 at 7.5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" y="1706880"/>
            <a:ext cx="6580776" cy="4426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920" y="1158240"/>
            <a:ext cx="175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26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Advertisements</a:t>
            </a:r>
            <a:endParaRPr lang="en-US" dirty="0"/>
          </a:p>
        </p:txBody>
      </p:sp>
      <p:pic>
        <p:nvPicPr>
          <p:cNvPr id="4" name="Picture 3" descr="Screen Shot 2016-01-21 at 9.07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844" y="1346518"/>
            <a:ext cx="3210904" cy="54403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0" y="2611120"/>
            <a:ext cx="17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Full-page advertisement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76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Advertisements</a:t>
            </a:r>
            <a:endParaRPr lang="en-US" dirty="0"/>
          </a:p>
        </p:txBody>
      </p:sp>
      <p:pic>
        <p:nvPicPr>
          <p:cNvPr id="4" name="Picture 3" descr="Screen Shot 2016-01-21 at 9.08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" y="1417638"/>
            <a:ext cx="7714227" cy="4988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1680" y="4074160"/>
            <a:ext cx="3799840" cy="2332078"/>
          </a:xfrm>
          <a:prstGeom prst="rect">
            <a:avLst/>
          </a:prstGeom>
          <a:solidFill>
            <a:srgbClr val="FF0000">
              <a:alpha val="0"/>
            </a:srgbClr>
          </a:solidFill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06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5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Newspaper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Scans come from </a:t>
            </a:r>
            <a:r>
              <a:rPr lang="en-US" dirty="0" err="1" smtClean="0"/>
              <a:t>Newspapers.com</a:t>
            </a:r>
            <a:endParaRPr lang="en-US" dirty="0" smtClean="0"/>
          </a:p>
          <a:p>
            <a:r>
              <a:rPr lang="en-US" dirty="0" smtClean="0"/>
              <a:t>Pittsburgh</a:t>
            </a:r>
          </a:p>
          <a:p>
            <a:r>
              <a:rPr lang="en-US" dirty="0" smtClean="0"/>
              <a:t>Cincinnati</a:t>
            </a:r>
          </a:p>
          <a:p>
            <a:r>
              <a:rPr lang="en-US" dirty="0" smtClean="0"/>
              <a:t>Detroit</a:t>
            </a:r>
          </a:p>
          <a:p>
            <a:r>
              <a:rPr lang="en-US" dirty="0" smtClean="0"/>
              <a:t>1783 - 2011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54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600"/>
            <a:ext cx="8229600" cy="838518"/>
          </a:xfrm>
        </p:spPr>
        <p:txBody>
          <a:bodyPr/>
          <a:lstStyle/>
          <a:p>
            <a:r>
              <a:rPr lang="en-US" dirty="0" smtClean="0"/>
              <a:t>Space of Images</a:t>
            </a:r>
            <a:endParaRPr lang="en-US" dirty="0"/>
          </a:p>
        </p:txBody>
      </p:sp>
      <p:pic>
        <p:nvPicPr>
          <p:cNvPr id="8" name="Picture 7" descr="Screen Shot 2016-01-21 at 8.0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1067497"/>
            <a:ext cx="3393440" cy="2837877"/>
          </a:xfrm>
          <a:prstGeom prst="rect">
            <a:avLst/>
          </a:prstGeom>
        </p:spPr>
      </p:pic>
      <p:pic>
        <p:nvPicPr>
          <p:cNvPr id="9" name="Picture 8" descr="Screen Shot 2016-01-21 at 8.1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05374"/>
            <a:ext cx="2956560" cy="2648941"/>
          </a:xfrm>
          <a:prstGeom prst="rect">
            <a:avLst/>
          </a:prstGeom>
        </p:spPr>
      </p:pic>
      <p:pic>
        <p:nvPicPr>
          <p:cNvPr id="11" name="Picture 10" descr="Screen Shot 2016-01-21 at 8.23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74544"/>
            <a:ext cx="2975610" cy="25629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96640" y="941904"/>
            <a:ext cx="179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Order – Disorder</a:t>
            </a:r>
          </a:p>
          <a:p>
            <a:pPr algn="ctr"/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52240" y="5435600"/>
            <a:ext cx="111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Quality</a:t>
            </a:r>
          </a:p>
          <a:p>
            <a:pPr algn="ctr"/>
            <a:r>
              <a:rPr lang="en-US" dirty="0" smtClean="0"/>
              <a:t>y-axis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90720" y="2915920"/>
            <a:ext cx="0" cy="195072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759200" y="3810000"/>
            <a:ext cx="143256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908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548"/>
            <a:ext cx="8229600" cy="1143000"/>
          </a:xfrm>
        </p:spPr>
        <p:txBody>
          <a:bodyPr/>
          <a:lstStyle/>
          <a:p>
            <a:r>
              <a:rPr lang="en-US" dirty="0" smtClean="0"/>
              <a:t>Quality: Low</a:t>
            </a:r>
            <a:endParaRPr lang="en-US" dirty="0"/>
          </a:p>
        </p:txBody>
      </p:sp>
      <p:pic>
        <p:nvPicPr>
          <p:cNvPr id="4" name="Picture 3" descr="Screen Shot 2016-01-21 at 8.15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70" y="1205230"/>
            <a:ext cx="5981700" cy="4457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6830" y="5811520"/>
            <a:ext cx="362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(1783) shadow, creases, curvature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0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Quality: Low</a:t>
            </a:r>
            <a:endParaRPr lang="en-US" dirty="0"/>
          </a:p>
        </p:txBody>
      </p:sp>
      <p:pic>
        <p:nvPicPr>
          <p:cNvPr id="4" name="Picture 3" descr="Screen Shot 2016-01-21 at 7.5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564640"/>
            <a:ext cx="7741116" cy="454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56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Quality: Low</a:t>
            </a:r>
            <a:endParaRPr lang="en-US" dirty="0"/>
          </a:p>
        </p:txBody>
      </p:sp>
      <p:pic>
        <p:nvPicPr>
          <p:cNvPr id="4" name="Picture 3" descr="Screen Shot 2016-01-21 at 7.57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361" y="1183125"/>
            <a:ext cx="5137328" cy="48417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7560" y="6319520"/>
            <a:ext cx="226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(1783) shadow, folds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0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Quality: Low</a:t>
            </a:r>
            <a:endParaRPr lang="en-US" dirty="0"/>
          </a:p>
        </p:txBody>
      </p:sp>
      <p:pic>
        <p:nvPicPr>
          <p:cNvPr id="5" name="Picture 4" descr="Screen Shot 2016-01-21 at 7.59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40" y="1417638"/>
            <a:ext cx="5967467" cy="4871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8800" y="6358374"/>
            <a:ext cx="286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(1802) Noise and curvature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9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Quality: High</a:t>
            </a:r>
            <a:endParaRPr lang="en-US" dirty="0"/>
          </a:p>
        </p:txBody>
      </p:sp>
      <p:pic>
        <p:nvPicPr>
          <p:cNvPr id="4" name="Picture 3" descr="Screen Shot 2016-01-21 at 8.46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0" y="1295718"/>
            <a:ext cx="6895185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2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Disorder: High</a:t>
            </a:r>
            <a:endParaRPr lang="en-US" dirty="0"/>
          </a:p>
        </p:txBody>
      </p:sp>
      <p:pic>
        <p:nvPicPr>
          <p:cNvPr id="5" name="Picture 4" descr="Screen Shot 2016-01-21 at 8.0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41780"/>
            <a:ext cx="5740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31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104</Words>
  <Application>Microsoft Office PowerPoint</Application>
  <PresentationFormat>On-screen Show (4:3)</PresentationFormat>
  <Paragraphs>37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Data</vt:lpstr>
      <vt:lpstr>Newspaper Data</vt:lpstr>
      <vt:lpstr>Space of Images</vt:lpstr>
      <vt:lpstr>Quality: Low</vt:lpstr>
      <vt:lpstr>Quality: Low</vt:lpstr>
      <vt:lpstr>Quality: Low</vt:lpstr>
      <vt:lpstr>Quality: Low</vt:lpstr>
      <vt:lpstr>Quality: High</vt:lpstr>
      <vt:lpstr>Disorder: High</vt:lpstr>
      <vt:lpstr>Disorder: Low</vt:lpstr>
      <vt:lpstr>Possible Pitfalls</vt:lpstr>
      <vt:lpstr>Matching titles to articles</vt:lpstr>
      <vt:lpstr>Article Levels</vt:lpstr>
      <vt:lpstr>Article Levels</vt:lpstr>
      <vt:lpstr>Advertisements</vt:lpstr>
      <vt:lpstr>Advertisements</vt:lpstr>
      <vt:lpstr>PowerPoint Presentation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</dc:title>
  <dc:creator>Campus Computing Sites</dc:creator>
  <cp:lastModifiedBy>Samuel Tenka</cp:lastModifiedBy>
  <cp:revision>9</cp:revision>
  <cp:lastPrinted>2016-01-22T02:18:52Z</cp:lastPrinted>
  <dcterms:created xsi:type="dcterms:W3CDTF">2016-01-22T01:03:05Z</dcterms:created>
  <dcterms:modified xsi:type="dcterms:W3CDTF">2016-01-22T08:22:31Z</dcterms:modified>
</cp:coreProperties>
</file>